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93825" autoAdjust="0"/>
  </p:normalViewPr>
  <p:slideViewPr>
    <p:cSldViewPr snapToGrid="0" snapToObjects="1">
      <p:cViewPr varScale="1">
        <p:scale>
          <a:sx n="76" d="100"/>
          <a:sy n="76" d="100"/>
        </p:scale>
        <p:origin x="1152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69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aj-Chhadia/SpaceY/blob/08c582584b11d34986f6051fda11821425aab605/week%201/Data%20Collection.ipynb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Raj Chhadia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13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March 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838200" y="1539240"/>
            <a:ext cx="10515600" cy="377952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API and Web-Scrapping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 and Analysis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Maps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for each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Analysis along with Interactive Visualizations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 Model for Prediction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544956"/>
            <a:ext cx="10530114" cy="4023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 algn="just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we will predict if the Falcon 9 first stage will land successfully. SpaceX advertises Falcon 9 rocket launches on its website, with a cost of 62 million dollars; other providers cost upward of 165 million dollars each, much of the savings is because SpaceX can reuse the first stage. </a:t>
            </a:r>
          </a:p>
          <a:p>
            <a:pPr lvl="1" algn="just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Therefore, if we can determine if the first stage will land successfully. This information can be used if an alternate company wants to bid against SpaceX for a rocket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what factors, the rocket will land successfully?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effect of each relationship of rocket variables on outcome.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Conditions which will aid SpaceX have to achieve the best results.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264920"/>
            <a:ext cx="10687961" cy="5593080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Via SpaceX REST API, Web-Scrapping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Cleaning the data by dropping irrelevant columns for better predictive analysis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different SQL-Lite commands to find patterns between data. And plotted scatter and bar graphs plotted to show it.</a:t>
            </a:r>
          </a:p>
          <a:p>
            <a:pPr marL="228600" lvl="1"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Folium and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Plotly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Dash Visualizations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Build and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08272"/>
            <a:ext cx="10515600" cy="113680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is the process of gathering and measuring information on targeted variables in an established system, which then enables one to answer relevant questions and evaluate outcomes.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428753-A369-454F-9AFC-CAFA4C371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086" y="3015617"/>
            <a:ext cx="10677525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CBC5A2-7B71-43F3-97BF-1ABEA05C4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926" y="4645771"/>
            <a:ext cx="9331588" cy="19517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ED4D7E92-6444-4C4E-B6FD-94D62CCE16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54336"/>
            <a:ext cx="12192000" cy="312116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3FA39D9C-8820-4FDD-9D92-B356C0DED5FE}"/>
              </a:ext>
            </a:extLst>
          </p:cNvPr>
          <p:cNvSpPr txBox="1"/>
          <p:nvPr/>
        </p:nvSpPr>
        <p:spPr>
          <a:xfrm>
            <a:off x="10086372" y="5065872"/>
            <a:ext cx="177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hlinkClick r:id="rId5"/>
              </a:rPr>
              <a:t>GitHub Link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660023-0D0F-462A-A16E-E3DD63A3F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80" y="1346479"/>
            <a:ext cx="8612541" cy="5542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558894-853A-47BC-A8D9-66A6B57E8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2129" y="5449773"/>
            <a:ext cx="8869871" cy="14343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585E565-FB9C-4A2A-8439-C180F28B6851}"/>
              </a:ext>
            </a:extLst>
          </p:cNvPr>
          <p:cNvSpPr txBox="1"/>
          <p:nvPr/>
        </p:nvSpPr>
        <p:spPr>
          <a:xfrm>
            <a:off x="8420519" y="3383281"/>
            <a:ext cx="159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GitHub link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</TotalTime>
  <Words>1459</Words>
  <Application>Microsoft Office PowerPoint</Application>
  <PresentationFormat>Widescreen</PresentationFormat>
  <Paragraphs>233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Raj Chhadia</cp:lastModifiedBy>
  <cp:revision>204</cp:revision>
  <dcterms:created xsi:type="dcterms:W3CDTF">2021-04-29T18:58:34Z</dcterms:created>
  <dcterms:modified xsi:type="dcterms:W3CDTF">2023-03-14T11:51:38Z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